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F494C6-4075-4A0E-A7DA-5DAA593344BF}" v="19" dt="2024-02-20T15:30:07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55D156-35D3-2661-A1EF-05306086FC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D98905-D935-66D4-C6BB-DFEDA956D0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1436D-667C-8141-A2CD-B8689EAAAFD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A6EEF9-F88B-49E1-58FA-86EB207E6A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0102D-AE8D-A4D2-419B-E8805D3ADB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1A378-81C4-0046-A8F0-B40667EE4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3389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AB218-D6E4-C443-8A5E-AA0EC5222F1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51712-5767-D743-9A0C-5D9B8986A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5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8027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8819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9863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1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39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45964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036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11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11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8968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323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323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563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152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206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12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4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126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55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12569-F27F-17CB-4E8B-C3ABEB249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26301-09C5-B045-486D-A132C92A0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9199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efef7211-73b7-468c-9452-4db9e5674571"/>
</p:tagLst>
</file>

<file path=ppt/theme/theme1.xml><?xml version="1.0" encoding="utf-8"?>
<a:theme xmlns:a="http://schemas.openxmlformats.org/drawingml/2006/main" name="Office Theme">
  <a:themeElements>
    <a:clrScheme name="University of St Andrews 1">
      <a:dk1>
        <a:srgbClr val="202024"/>
      </a:dk1>
      <a:lt1>
        <a:srgbClr val="FFFFFF"/>
      </a:lt1>
      <a:dk2>
        <a:srgbClr val="6A6A6B"/>
      </a:dk2>
      <a:lt2>
        <a:srgbClr val="F0F0F0"/>
      </a:lt2>
      <a:accent1>
        <a:srgbClr val="00539B"/>
      </a:accent1>
      <a:accent2>
        <a:srgbClr val="C22A22"/>
      </a:accent2>
      <a:accent3>
        <a:srgbClr val="F4C900"/>
      </a:accent3>
      <a:accent4>
        <a:srgbClr val="1B74C3"/>
      </a:accent4>
      <a:accent5>
        <a:srgbClr val="608738"/>
      </a:accent5>
      <a:accent6>
        <a:srgbClr val="785596"/>
      </a:accent6>
      <a:hlink>
        <a:srgbClr val="004077"/>
      </a:hlink>
      <a:folHlink>
        <a:srgbClr val="1B74C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y of St Andrews" id="{9F2FFB2B-CBA0-6442-B6E2-B406182147C6}" vid="{4AE9A99B-60C5-F14D-A0E8-157FA40E57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school-of-medicine-university-of-st-andrews-office-365-powerpoint-template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Jithu Thomas</dc:creator>
  <cp:lastModifiedBy>Jithu Thomas</cp:lastModifiedBy>
  <cp:revision>2</cp:revision>
  <dcterms:created xsi:type="dcterms:W3CDTF">2024-01-15T11:17:13Z</dcterms:created>
  <dcterms:modified xsi:type="dcterms:W3CDTF">2024-02-21T11:49:12Z</dcterms:modified>
</cp:coreProperties>
</file>